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34" r:id="rId3"/>
    <p:sldId id="416" r:id="rId4"/>
    <p:sldId id="418" r:id="rId5"/>
    <p:sldId id="419" r:id="rId6"/>
    <p:sldId id="420" r:id="rId7"/>
    <p:sldId id="421" r:id="rId8"/>
    <p:sldId id="422" r:id="rId9"/>
    <p:sldId id="424" r:id="rId10"/>
    <p:sldId id="423" r:id="rId11"/>
    <p:sldId id="425" r:id="rId12"/>
    <p:sldId id="426" r:id="rId13"/>
    <p:sldId id="427" r:id="rId14"/>
    <p:sldId id="428" r:id="rId15"/>
    <p:sldId id="429" r:id="rId16"/>
    <p:sldId id="430" r:id="rId17"/>
    <p:sldId id="431" r:id="rId18"/>
    <p:sldId id="432" r:id="rId19"/>
    <p:sldId id="433" r:id="rId20"/>
    <p:sldId id="435" r:id="rId21"/>
    <p:sldId id="43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autoAdjust="0"/>
    <p:restoredTop sz="94558"/>
  </p:normalViewPr>
  <p:slideViewPr>
    <p:cSldViewPr>
      <p:cViewPr varScale="1">
        <p:scale>
          <a:sx n="121" d="100"/>
          <a:sy n="121" d="100"/>
        </p:scale>
        <p:origin x="1968"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5</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353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now?</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%&gt;%.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n(),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r>
              <a:rPr lang="en-US" dirty="0"/>
              <a:t>This is the only way to ensure a completely reproducible workflow. You will thank yourself in 10 years; your collaborators will thank you now.</a:t>
            </a:r>
          </a:p>
          <a:p>
            <a:r>
              <a:rPr lang="en-US" dirty="0"/>
              <a:t>We are learning to use </a:t>
            </a:r>
            <a:r>
              <a:rPr lang="en-US" i="1" dirty="0" err="1"/>
              <a:t>dplyr</a:t>
            </a:r>
            <a:r>
              <a:rPr lang="en-US" dirty="0"/>
              <a:t> and its functions, rather than the classic (</a:t>
            </a:r>
            <a:r>
              <a:rPr lang="en-US" dirty="0" err="1"/>
              <a:t>BaseR</a:t>
            </a:r>
            <a:r>
              <a:rPr lang="en-US" dirty="0"/>
              <a:t>) ways of managing and manipulating data;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 just </a:t>
            </a:r>
            <a:r>
              <a:rPr lang="en-US" dirty="0" err="1">
                <a:solidFill>
                  <a:srgbClr val="0432FF"/>
                </a:solidFill>
              </a:rPr>
              <a:t>checkin</a:t>
            </a:r>
            <a:r>
              <a:rPr lang="en-US" dirty="0">
                <a:solidFill>
                  <a:srgbClr val="0432FF"/>
                </a:solidFill>
              </a:rPr>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7826</TotalTime>
  <Words>1591</Words>
  <Application>Microsoft Macintosh PowerPoint</Application>
  <PresentationFormat>On-screen Show (4:3)</PresentationFormat>
  <Paragraphs>272</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Lecture 3 Data Management, Manipulation, and Exploration with dplyr</vt:lpstr>
      <vt:lpstr>PowerPoint Presentation</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338</cp:revision>
  <dcterms:created xsi:type="dcterms:W3CDTF">2013-09-18T21:00:03Z</dcterms:created>
  <dcterms:modified xsi:type="dcterms:W3CDTF">2019-10-29T11:38:04Z</dcterms:modified>
  <cp:category/>
</cp:coreProperties>
</file>